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xh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xh">
                <a:solidFill>
                  <a:schemeClr val="tx1">
                    <a:lumMod val="50000"/>
                    <a:lumOff val="50000"/>
                  </a:schemeClr>
                </a:solidFill>
              </a:rPr>
              <a:t>No. 45 ILizwi likaThixo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xh" sz="4400"/>
              <a:t>Iindaba ezilungileyo ezivela kwiNgelosi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Ngubani onike uMariya ezi ndaba?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USathana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Umhlobo kaMariya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Ingelosi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xh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xh" sz="2800">
                <a:solidFill>
                  <a:srgbClr val="FF0000"/>
                </a:solidFill>
              </a:rPr>
              <a:t>Ingelosi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HAYI. 54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umSamariyakazi ngasequleni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othe wasela kuwo amanzi, endiya kumpha wona mna, soze anxanwe naphakade. okunene amanzi endiya kumpha wona aya kuba ngumthombo kuye wamanzi ampompozela ebomini obungunaphakade.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Njengoko uYesu wayecanda kumhlaba waseSamariya, wadibana nebhinqa equleni waza wathi. “Ndicela undiphe amanzi.”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Eli bhinqa lalimangalisa. Kuba amaYuda ayengathethi namaSamariya. Ukuba ubusazi ukuba ndingubani, ngewundicelele amanzi. Wathi uYesu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“Ngokuba amanzi endiwaphayo angamanzi obomi angasayi kunxanwa kwakhona.” Eli bhinqa lafuna ukwazi ngoYesu. “Ungubani wena, ungandinika la manzi?”</a:t>
            </a:r>
            <a:r xmlns:a="http://schemas.openxmlformats.org/drawingml/2006/main">
              <a:rPr lang="xh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waphendula wathi: “NdinguKristu noNyana kaThixo. Yamothusa lento.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Wawushiya umphanda wakhe, wabuyela edolophini, wathetha ebantwini ngoYesu. Abantu abaninzi beza kumhlangabeza uYesu baza bakholwa kuye njengoMsindisi wabo.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Ngokukhawuleza lakuba ibhinqa elingumSamariya ladibana noYesu, lashiya ingqayi lamanzi laza labuyela elalini ukuze lidlulisele iindaba ezilungileyo zosindiso kubemi bedolophana.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Ekugqibeleni, abantu abaninzi basindiswa ngokuva nangokukholelwa ivangeli awayeyishumayela.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Ngaba ukhe wadibana noYesu? Ngaba uxelela abanye ngoYesu? Kuthekani ngokwazisa uYesu kwabanye njengomfazi ongumSamariya?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</a:t>
            </a:r>
            <a:r xmlns:a="http://schemas.openxmlformats.org/drawingml/2006/main">
              <a:rPr altLang="en-US" lang="x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nguye osinika amanzi obomi ukuba singaze siyinxanelwe imiphefumlo yethu.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wadibana phi nomfazi ongumSamariya?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kwibhotwe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edolophini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isitalato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kwimarike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equleni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equleni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Uya kumitha, uzale unyana, umthiye igama elinguYesu.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othe wasela kuwo amanzi, endiya kumpha wona mna, soze anxanwe naphakade. okunene amanzi endiya kumpha wona aya kuba ngumthombo kuye wamanzi ampompozela ebomini obungunaphakade.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Wuphose umnatha wakho emanzini anzulu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Wathi ke uYesu kuSimon, Musa ukoyika; ukususela ngoku uya kubambisa abantu.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Uthe ke uYesu, ekhwele emkhombeni kaPetros, walithetha ilizwi kuPetros. Yiya ke ngoku emanzini anzongonzongo, uphose umnatha ukuze ubambe iintlanzi.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“Nkosi, sisebenze nzima ubusuku bonke, asabamba nto. Kodwa ngokuba utsho, ndiya kuwuhlisa umnatha.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Benjenjalo ke, babambisa inkitha enkulu yeentlanzi, ngokokude uqhaqheke iminatha yabo. Wamangaliswa uPetros koku.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Ngelo xesha, uPetros waguquka esazi ukuba uYesu unguNyana kaThixo. Ndingumoni.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0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uYesu. “Musa ukoyika, ukususela ngoku uya kuba ngumlobi, ubambise abantu. UPetros washiya yonke into waza waba ngumfundi kaYesu.</a:t>
            </a:r>
            <a:r xmlns:a="http://schemas.openxmlformats.org/drawingml/2006/main">
              <a:rPr altLang="en-US" lang="xh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UPetros, owadibana noYesu,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waguquka waza wathobela kanye apho.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Ngaba kukho inguquko nentobeko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kuYesu ebomini bakho?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UPetros washiya yonk’ into waza walandela uYesu. NjengoPetros, umele ube ngumfundi oyaziyo inguquko yokwenene nentobelo.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ngomnye owenza imimangaliso engaphaya kwamava nobuchule babantu.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Umntwana onguYesu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Wawuyintoni umsebenzi kaPetros?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umchweli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umalusi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umlobi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umfama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umlobi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Wathi ke uYesu kuSimon, Musa ukoyika; ukususela ngoku uya kubambisa abantu.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owabiza abafundi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UFilipu ufumana uNataniyeli, athi kuye, Lowo uMoses wabhala ngaye emthethweni, lowo kwabhalwa ngaye nabaprofeti, simfumene, uYesu unyana kaYosefu, lowo waseNazarete.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wabiza uPetros, uAndreya nommelwane wabo, uFilipu, ukuba babe ngumfundi. "Ndilandele!"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UFilipu wamazisa uYesu kumhlobo wakhe uNathaniyeli. "UMesiya lowo abaprofeti babhala kwiTestamente eNdala wabonakala."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ENazarete! Angavela khona na uMesiya? Wabuza uNataniyeli. Wathi uFilipu, Yiza, ubone.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uYesu kuNataniyeli. “UngumSirayeli wokwenene, ndakubona ngoxa wawuphantsi komkhiwane ngaphambi kokuba uFilipu akubize.”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Wamangaliswa uNataniyeli koku, wamzukisa uYesu, esithi, Rabhi, wena unguye uNyana kaThixo, uKumkani kaSirayeli.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Wathi nje uNataniyeli wakufumanisa oko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unguMesiya, wanika uYesu uzuko.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Waba ngumfundi kaYesu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sizukise uYesu onguMsindisi wethu, siphile ubomi bomfundi kaYesu simthobele.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Namhlanje emzini kaDavide nizalelwe uMsindisi; unguKrestu iNkosi.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Njengo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NguYesu obiza abantu njengabafundi ukuba bafane naye.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Ngubani owazisa uYesu kuNathaniyeli?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uFilipu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uFilipu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UFilipu ufumana uNataniyeli, athi kuye, Lowo uMoses wabhala ngaye emthethweni, lowo kwabhalwa ngaye nabaprofeti, simfumene, uYesu unyana kaYosefu, lowo waseNazarete.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Umntu owehla ngophahla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Wavuka, wathabatha ukhuko lwakhe, waphuma bejongile bonke. Kwabamangalisa oko bonke, bamdumisa uThixo, besithi, Asizanga siyibone into enje.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Xa abantu beva ngokuphilisa kukaYesu, abantu beza nomhlobo wabo ofe umzimba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kwakukho abantu abaninzi kakhulu apho uYesu wayekhona. Ngoko ababi nako ukumse eluphahleni umhlobo wabo onedumbe.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Ekugqibeleni, abo babeze nomhlobo onedumbe batyhoboza eluphahleni baza bathumela umhlobo wabo owayefe umzimba kuYesu.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walubona ukholo lwabo waza wathi. "Zixolelwe izono zakho. Vuka ugoduke."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Okumangalisayo kukuba, lowo ufe umzimba waphila ngelo xesha. Wavuka, wahamba, emzukisa uThixo.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Lakufika ixesha lokuba uMariya abe nomntwana, kwafuneka aye eBhetelehem. Kodwa ngenxa yokuba kwakungekho ndawo, wayenomntwana emkhumbini.</a:t>
            </a:r>
            <a:r xmlns:a="http://schemas.openxmlformats.org/drawingml/2006/main">
              <a:rPr lang="xh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Abahlobo bomntu onedumbe babeneengxaki neziphene, kodwa abazange banikezele ekuyeni kuYesu. Kuba babenokholo kuYesu.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Ngaba sinokholo kuYesu?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Xa siza kuYesu sinokholo, akufuneki sinikezele nangona kukho ubunzima kunye nemiqobo esithintelayo.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Ngokwenjenjalo, siya kukwazi ukuzukisa uThixo njengendoda efe umzimba.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akabagatyi abo beza kuye. Yaye ubanika oko kuyimfuneko kwabo bezayo kuye.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Yintoni eyenzeka kuYesu onedumbe?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ifestile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udonga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uphahla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uphahla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Wavuka, wathabatha ukhuko lwakhe, waphuma bejongile bonke. Kwabamangalisa oko bonke, bamdumisa uThixo, besithi, Asizanga siyibone into enje.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58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ebiza uMateyu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Edlula apho, uYesu wabona indoda egama linguMateyu ihleli endaweni yerhafu; Wathi kuye, Ndilandele; wesuka waphakama uMateyu, wamlandela.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Kwaye kukho umqokeleli werhafu ogama linguMateyu. Wayengumqokeleli werhafu egameni lamaRoma kumaSirayeli.</a:t>
            </a:r>
            <a:r xmlns:a="http://schemas.openxmlformats.org/drawingml/2006/main">
              <a:rPr lang="xh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UMateyu wayengumbuthi werhafu, ngoko ke wayenemali eninzi. Kodwa amaYuda ayebathiyile abaqokeleli berhafu ababesebenzela iRoma, iloyisi.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wajonga kuMateyu ehleli kwindawo yerhafu waza wathi kuye. "Ndilandele"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 washiya yonke into kwaoko, walandela uYesu. Kwakungenxa yokuba wayebulela uYesu ngokumbiza kwakhe.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Ngelo xesha, kwavakala ilizwi ezulwini lisiya kubalusi ababenyamekela izimvu eBhetelehem.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"Ugqirha akafuneki kwabasempilweni, kodwa abagulayo." UMateyu waba ngumfundi kaYesu.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UMateyu wayengumbuthi werhafu owayethiyiwe ngabantu bakowabo. Kodwa, uYesu wambiza uMateyu waza wamenza umfundi.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Nathi singabantu bakaThixo. Kodwa akwanelanga ukubizwa njengabafundi bakaYesu.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Noko ke, uYesu usibiza ukuba senze abafundi bakhe. Ngoko ke, kufuneka simthobele ukuze silufanele ubizo lwakhe.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ubiza abantu abalahliweyo ehlabathini ukuba babe ngabantu bakaThixo.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Wawuyintoni umsebenzi kaMateyu?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umqokeleli werhafu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umlobi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umchweli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umbingeleli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umqokeleli werhafu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Edlula apho, uYesu wabona indoda egama linguMateyu ihleli endaweni yerhafu; Wathi kuye, Ndilandele; wesuka waphakama uMateyu, wamlandela.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wanyula abafundi abalishumi elinambini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 uYesu waphuma, waya kuthandaza entabeni, wachitha ubusuku bonke ethandaza kuThixo.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Kuthe ke kwakusa, wababizela kuye abafundi bakhe, wanyula kubo abalishumi elinababini, awababiza ngokuba ngabapostile;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Kwaye kukho into eninzi yabantu eyamvayo, yamlandela uYesu. Bahamba noYesu, bafunda kuYesu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Emva kokuthandaza, uYesu wanyula ngokukhethekileyo abalishumi elinesibini kubo njengabafundi abasondeleyo.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Banyulwe ukuba bahlale noYesu, bashumayele iindaba ezilungileyo, bakhuphe iidemon.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“Uzuko malube ezulwini, uxolo emhlabeni! Vuya, uYesu uzelwe.” Iingelosi ezivela ezulwini zatsho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Baye ke abafundi beentlobo ngeentlobo zabantu: inxenye kubo ibingabalobi beentlanzi, bengumbuthi werhafu, benoburhalarhume, inxenye kubo bevutha ngumsindo.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uYesu wathandaza kuThixo ecela ukuba abakhethe kakuhle abafundi bakhe, yaye wabakhetha kakuhle, wabanyamekela kakuhle, waza wabafundisa kakuhle.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Kungoko uYesu wanyula abafundi bakhe: 1) ukubafundisa ilizwi likaThixo, 2) ukubenza bashumayele iindaba ezilungileyo ngokoko bakufundileyo, 3) ukubenza bavakalise amandla obukumkani bukaThixo. Ngenxa yezi zizathu, uYesu wanyula abafundi bakhe.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Nathi singabafundi bakaYesu.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Umsebenzi wethu uyafana nomsebenzi wabafundi bakaYesu abalishumi elinesibini.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Masiphile ubomi bomfundi siqale tod </a:t>
            </a: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ay.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</a:t>
            </a:r>
            <a:r xmlns:a="http://schemas.openxmlformats.org/drawingml/2006/main">
              <a:rPr altLang="en-US" lang="x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yi...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nguye osifundisa inyaniso yasezulwini ukuze sikhule njengabafundi bakaYesu.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Bangaphi abafundi awabakhethayo uYesu njengabapostile (abo bathunyiweyo)??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ishumi elinanye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ishumi elinesibini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ishumi elinesine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ishumi elinesibini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 uYesu waphuma, waya kuthandaza entabeni, wachitha ubusuku bonke ethandaza kuThixo.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Kuthe ke kwakusa, wababizela kuye abafundi bakhe, wanyula kubo abalishumi elinababini, awababiza ngokuba ngabapostile;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IVangeli uYesu wayifundisa entabeni.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Uthe ke, akuzibona izihlwele ezo, wenyuka intaba, wahlala phantsi. Beza kuye abafundi bakhe.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waza waqala ukubafundisa, esithi: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Banoyolo abangamahlwempu ngomoya; ngokuba ubukumkani bamazulu bobabo.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UYesu wafundisa izihlwele entabeni indlela yokuphila njengabantu bobukumkani bukaThixo.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Banoyolo abangamahlwempu ngomoya; ngokuba ubukumkani bamazulu bobabo.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Njengoko iingelosi zatshoyo, uYesu wazalelwa emkhumbini esempilweni.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Ufundile ukubuyisela amazinyo akho ngamazinyo, kodwa ndithi kuwe, mnike isidlele sasekhohlo nabani na obetha isidlele sasekunene. Ngoko niya kuba ngabantwana bakaThixo.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Jonga iintaka ezisemoyeni. Iintaka azisebenzi, kodwa uThixo uyazondla zonke. Akanakukukhathalela ngaphezu kweentaka!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bamangaliswa gqitha yimfundiso kaYesu. Kungenxa yokuba uYesu wayenegunya ngokungafaniyo nabafundisi beBhayibhile abaqhelekileyo.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uyasixelela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ukuba ubomi babantu bakaThixo bahlukile kobehlabathi.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Ngaba kukho umahluko kubomi bethu kwabo bangakholelwayo kuYesu?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Masikhe sizijonge siphile ubomi obufanele ubukumkani bukaThixo.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nguye osiguqulayo ukuze siphile njengabantu bobukumkani bukaThixo.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Yintoni enokufunyanwa lihlwempu emoyeni?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ukutya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imbeko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ubukumkani bukaThixo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ubukumkani bukaThixo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Uthe ke, akuzibona izihlwele ezo, wenyuka intaba, wahlala phantsi. Beza kuye abafundi bakhe.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waza waqala ukubafundisa, esithi: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Banoyolo abangamahlwempu ngomoya; ngokuba ubukumkani bamazulu bobabo.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Uthomalalisa isaqhwithi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Wavuka, wawukhalimela umoya, wathi kuwo amaza, Yithi tu, uthi tu. Wadamba umoya, kwazola kwaphela.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nabafundi bakhe bakhwela isikhephe kunye ukuze bawele uLwandle lwaseGalili.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Abelusi baseBhetelehem beza kubona uNyana kaThixo owayeza kusindisa abantu. “Yesu! uNyana kaThixo! Enkosi ngokuza kulo mhlaba!”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Ngoxa babenqumla edikeni, ngequbuliso kwavuthuza umoya ovuthuzayo kwaza kwafika iliza eloyikekayo.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 abafundi bathi kuYesu. 'Mfundisi, akukhathali na xa sirhaxwa!'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wawukhalimela umoya waza wathi kuwo amaza: “Yithi tu! Yima!" Wadamba umoya, kwazola kwaphela.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Boyika kakhulu, babuzana besithi, Ngubani na lo? Kwanomoya namaza ayamthobela!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NguThixo kuphela onokuyalela ulwandle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kunye nomoya.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Yiyo loo nto uYesu enguThixo odala nolawula ihlabathi.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sikholelwa ukuba akanguye omnye woothixo abaninzi, kodwa unguThixo yedwa nonamandla onke uMdali.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sikhulise ukholo lwethu ngokukhumbula esi sibakala.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</a:t>
            </a:r>
            <a:r xmlns:a="http://schemas.openxmlformats.org/drawingml/2006/main">
              <a:rPr altLang="en-US" lang="x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ungumnikazi wazo zonke izinto ozenzayo nolawula yonke into esemhlabeni.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Wayalela ntoni uYesu phezu kolwandle nomoya?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thula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ukubaleka nokudlala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ukuvuka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phezulu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yakho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amehlo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thula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Wavuka, wawukhalimela umoya, wathi kuwo amaza, Yithi tu, uthi tu. Wadamba umoya, kwazola kwaphela.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62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Ngubani ochukumise iimpahla zam?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Yathi yakuva ngaye uYesu, yeza phakathi kwesihlwele ngasemva, yayichukumisa ingubo yakhe ingubo ende.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 kuba ibisithi, Ukuba ndithe ndachukumisa neengubo zakhe ezi, ndosindiswa.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UYesu, oyinkosi yezinto zonke,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ngunyana kaThixo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xa uYesu weza kulo mhlaba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wazalelwa emkhumbini enomzimba othobekileyo.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Thina bakholwayo kuYesu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ningabantwana bakaThixo.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kufuneka siphile sithobekile kwaye siphantsi njengoYesu.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abaninzi beva ngoYesu, baza bamlandela uYesu.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Kwaza kweza umfazi ngasemva kwakhe, wachukumisa iingubo zikaYesu ukuze aphiliswe.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Ibhinqa elithile lalinesifo esibizwa ngokuba ligazi kangangeminyaka eli-12. Wazama iindlela ezininzi zokuyilungisa, kodwa ayizange ilungiswe kwaye uchithe yonke into awayenayo.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'Ngubani ochukumise iimpahla zam?' Waqonda kwaoko uYesu ukuba amandla akhe aphumile kuye. Yeza yawa ezinyaweni zakhe, yamxelela inyaniso yonke.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Wathi ke uYesu kuyo, Ntombi yam, ukholo lwakho lukusindisile; Hamba ngoxolo.'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Umfazi owayesopha iminyaka eyi-12 waya kuYesu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ngokholo.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waphilisa lo mfazi waza wancoma ukholo lwakhe phambi kwabantu.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UThixo usalubona ukholo lwethu.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Xa sidibana nezinto ezinzima,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masize kuThixo sinokholo.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uyazazi iintlungu neenzima zethu kwaye uyazisombulula.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Ibhinqa elaligula kangangeminyaka eli-12 lachukumisa ntoni kuYesu?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iinwele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isandla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iinyawo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iimpahla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iimpahla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Yathi yakuva ngaye uYesu, yeza phakathi kwesihlwele ngasemva, yayichukumisa ingubo yakhe ingubo ende.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ngokuba ibisithi, Ukuba ndithe ndachukumisa neengubo zakhe ezi, ndosindiswa.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Talitha kum!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Uya kumitha, uzale unyana, umthiye igama elinguYesu.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weza emhlabeni ethobekile yaye ethobekile, kodwa unguKumkani wethu wokwenene.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Wambamba ke ngesandla, wathi kuye, Talita kumi; (Oko kukuthi ngentetho evakalayo, Ntombazana, ndithi kuwe, Vuka!).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Kweza indoda egama linguYayiro, umphathi wendlu yesikhungu, yeza kuYesu, yathi; “Intombi yam iyafa. Ndincede."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Endleleni egodukayo noYesu, enye indoda yabaleka yaza yaxelela ukuba intombi yayo ifile.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Ekufikeni kwabo ekhaya, intombi kaYayiro yayisele ifile, yaye abantu babelila.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Engenile ke uYesu, wathi kubo, Umntwana akafanga, ulele.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Wambamba ke ngesandla, wathi kuye, Talita, kumi; (Oko kukuthi ngentetho evakalayo, Ntombazana, ndithi kuwe, Vuka!). Yaphakama kwangoko intombi, yajikeleza.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NguYesu olawula ukufa.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Ukufa yeyona nto yoyikeka ebantwini, kodwa uYesu wayoyisa.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Siya kufa ngenye imini kungekudala okanye kamva.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akuyomfuneko ukuba ukoyike ukufa.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Kungenxa yokuba nguYesu olawula ukufa.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Kwaye siyakholelwa kuYesu owakoyisa ukufa.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nguLowo unika ubomi yaye unguLowo ulawula ubomi ngaxeshanye.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Wenza ntoni "Talitha kum!" kuthetha ntoni?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Ntombazana, yitya isidlo sakusasa!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Ntombazana, yiya kulala!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Ntombazana, vuka!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Ntombazana, cula ingoma!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Ntombazana, vuka!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Wambamba ke ngesandla, wathi kuye, Talita kumi; (Oko kukuthi ngentetho evakalayo, Ntombazana, ndithi kuwe, Vuka!).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Wazalelwa phi uYesu?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ibhotwe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emkhumbini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ihotele yodidi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emkhumbini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Indoda egulayo eBhetesda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Aze athi uYesu kuyo, Vuka, uthabathe ukhuko lwakho, uhambe.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Waphila kwaoko umntu; wathatha ukhuko lwakhe wahamba. Yayiyisabatha imini eyenzeka ngayo oku;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 5: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Kwakukho ichibi eliseYerusalem, ekuthiwa yiBhetesda; Kwahlanganisana khona into eninzi yemilwelwe, ilinde ukuzanyazanyiswa kwamanzi.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 isithunywa seNkosi besisihla, ngamaxesha athile, singene echibini, siwagxobhagxobhe amanzi; lowo ngoko ubethe angene tanci emva kokugxojwagxojwa kwamanzi, ubephila nakusiphi na isifo abebanjwe siso.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Kwakukho indoda eyayingakwazi ukuhamba. Uthe ke uYesu, akumbona, wambuza umntu owayelapho iminyaka emashumi mathathu anesibhozo. “Uyafuna ukuphila?”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“Mhlekazi, andinamntu wokundinceda ndingene echibini xa amanzi athe agxojwagxojwa. Ndincede Nceda!" Wathi ke uYesu kuyo, Vuka; Thabatha ukhuko lwakho uhambe.”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Njengoko uYesu watshoyo, wathabatha ukhuko lwakhe, wahamba. Kwaoko indoda eyayigula iminyaka engamashumi amathathu anesibhozo yaphiliswa.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Eyona nto yayiyimfuneko kwabagulayo echibini laseBhetesda yayi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ukuba unyangwe.</a:t>
            </a:r>
            <a:r xmlns:a="http://schemas.openxmlformats.org/drawingml/2006/main">
              <a:rPr lang="xh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uyayazi into esiyidingayo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ngcono kunathi.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nguye osinikayo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into esiyidingayo.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nguLowo uphilisa zonke izifo yaye unamandla okulawula yonke into.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Indoda eyayigula yacela ukuba enze ntoni uYesu?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Philisa isifo sam, nceda!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Ndisindise, nceda!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Nceda undinike ukutya!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Ndincede ndihle ndiye equleni xa amanzi enyakazela, nceda!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Ndincede ndihle ndiye equleni xa amanzi enyakazela, nceda!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Namhlanje emzini kaDavide nizalelwe uMsindisi; unguKrestu iNkosi.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Njengo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Aze athi uYesu kuyo, Vuka, uthabathe ukhuko lwakho, uhambe.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Waphila kwaoko umntu; wathatha ukhuko lwakhe wahamba. Yayiyisabatha imini eyenzeka ngayo oku;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 5: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owondla amadoda angama-5,000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Wazithabatha ke izonka ezo zonka, wabulela, wababela abo babehleli phantsi, ngangokuthanda kwabo. Wenjenjalo nakwiintlanzi.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abangaphezu kwamawaka amahlanu bahlanganisana ukuze baphulaphule imfundiso kaYesu.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 yayilixesha lesidlo sasemini. Bonke babelambile, kodwa babengenakudla; yaye ekuphela kwento ababenayo yayizintlanzi ezimbini nezonka ezihlanu.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Wazithabatha ke ezo zonka nentlanzi, wabulela, waza wababela abo babehleli phantsi, ngangokuthanda kwabo.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 kwenzeka into emangalisayo! Abantu abangama-5 000 babenokwanela ukuhlutha!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Babutha ke, bazalisa izitya zalishumi elinazibini ngamaqhekeza abesele kubo ababedlile, ezonkeni ezihlanu zerhasi.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Kuthi akukho ndlela yokwenza abantu abangaphezu kwama-5,000 bagcwele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nezonka ezihlanu neentlanzi ezimbini.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uYesu, uNyana kaThixo, wenza imimangaliso kunye nabo.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Kubaluleke kakhulu ukuba sisoloko sinoYesu kunokuba sinayo into eninzi okanye hayi.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nguLowo unokusinika intabalala yokutya.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Happy birthday kuYesu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Kwakusele kungakanani ukutya emva kokuba uYesu ondle abantu abayi-5 000?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iingobozi ezilishumi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iingobozi ezilishumi elinanye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iingobozi ezilishumi elinambini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iingobozi ezilishumi elinesithathu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iingobozi ezilishumi elinambini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Wazithabatha ke izonka ezo zonka, wabulela, wababela abo babehleli phantsi, ngangokuthanda kwabo. Wenjenjalo nakwiintlanzi.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uhamba phezu kwamanzi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Bakuba begqibe iikhilomitha ezintlanu okanye ezintathu ezinesiqingatha, bambona uYesu ehamba phezu kolwandle, esondela emkhombeni; bangenelwa kukoyika.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Wathi ke yena kubo, Ndim, musani ukoyika.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Ngoxa uYesu wayethandaza entabeni eyedwa, abafundi bakhe babesiqhubela isikhephe besiya phesheya kolwandle.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Ekugqibeleni, kwaba mnyama waza umoya namanzi aba namandla.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“Khangela phaya! Kukho umntu ohamba phezu kwamanzi!” Boyika kakhulu. Omnye wabo wakhala esithi, “Kukho umntu ohamba phezu kwamanzi!”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Ndim: musani ukoyika! NguYesu ohamba phezu kwamanzi.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Bamangaliswa koku. Bamamkela uYesu emkhombeni. Babecinga ukuba, “UYesu umele ukuba ngunyana kaThixo!”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Ukuhamba phezu kwamanzi yinto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akukho mntu unokukwenza.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uYesu wahamba phezu kwamanzi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ukufumana abafundi bakhe.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Kuba uYesu uyindoda ekhethekileyo,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unyana kaThixo.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sikholelwe ngokwenene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ukuba uYesu nguNyana kaThixo.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Zingenile endlwini, zambona umntwana enoMariya unina, zaqubuda, zaqubuda kuye. Bandula ke bavula ubuncwane babo baza bamnika izipho zegolide nezeziqhumiso nemore.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ngulowo uza kuthi ukuze asincede asisindise nokuba sesiphi na imiqobo esinayo.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weza njani kubafundi bakhe phakathi elwandle?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ukubhabha phezu kwamanzi..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ukukhwela isikhephe esikhawulezayo...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ukuqubha..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ukuhamba phezu kwamanzi..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ukuhamba phezu kwamanzi..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Bakuba begqibe iikhilomitha ezintlanu okanye ezintathu ezinesiqingatha, bambona uYesu ehamba phezu kolwandle, esondela emkhombeni; bangenelwa kukoyika.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Wathi ke yena kubo, Ndim, musani ukoyika.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67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Isivumo sikaPetros sikaKristu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Waphendula uSimon Petros wathi, Wena unguye uKristu, uNyana kaThixo ophilileyo.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 uYesu wabuza abafundi bakhe wathi: “Bathi abantu ungubani na uNyana woMntu?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Baphendula bathi, Inxenye ithi, unguYohane umbhaptizi; abanye bathi, unguEliya; nomnye wakubaprofeti.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"Kodwa wena?" wabuza. "Nithi ndingubani?"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Waphendula uSimon Petros wathi, Wena unguye uKristu, uNyana kaThixo ophilileyo.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Watsho uYesu ngovuyo olukhulu. Unyanisile ngesivumo sakho; ndiya kulakhela phezu kolu lwalwa ibandla lam.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Ekuzalweni kukaYesu, inkwenkwezi yabonakala koogqirha basempuma.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UPetros wayemazi kakuhle uYesu, waza wavuma kanye ngoYesu.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Yaye emva kokuva oku uYesu wamncoma uPetros ngokuvuma kwakhe isono esifanelekileyo.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Sicinga ukuba ungubani uYesu?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Simele simazi uYesu kanye njengoko iBhayibhile isitsho, kwaye kufuneka sivume ngoYesu kanye njengoko iBhayibhile isitsho.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nguye owakha ibandla lakhe kwisivumo esilungileyo sokholo.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UPetros wathi ungubani uYesu?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uKristu, uNyana kaThixo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UEliya onamandla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nguYohane umBhaptizi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uYeremiya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uKristu, uNyana kaThixo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Waphendula uSimon Petros wathi, Wena unguye uKristu, uNyana kaThixo ophilileyo.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68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Ibali leSityebi esisisidenge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Uthe ke uThixo kuye, Msweli-kuqonda, ngobu busuku umphefumlo wakho uya kukhululwa kuwe;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Wathi ke uYesu, Ubomi bomntu abunanto yakwenza noko anako.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Kwaye uYesu wasibalisela ibali.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Imalunga nesityebi esisisidenge.</a:t>
            </a:r>
            <a:r xmlns:a="http://schemas.openxmlformats.org/drawingml/2006/main">
              <a:rPr lang="x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Indoda esisityebi yakuvuyela ukwakha uvimba omkhulu wobutyebi bayo nokutya okuziinkozo. "Ndiqokelele ukutya okuninzi kwi-warehouse, mphefumlo wam, ngoku ujabulele!"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Wandula ke uThixo waxelela indoda esisityebi.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"Usisidenge wena! Ukuba ndithatha ubomi bakho namhlanje, buya kuba yipropathi kabani yonke ubutyebi bakho?"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“Le nkwenkwezi ibonakala xa ukumkani ezalwa! Masilandele inkwenkwezi!” Oogqirha baqala ukulandela inkwenkwezi.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Wagqiba uYesu ukuthetha, wathi.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Musani ukuziqwebela ubutyebi, kodwa buqwebeleni uThixo; yenzani unako-nako ukunceda abasweleyo.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Isetyenziselwa ntoni imali yakho?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Ngaba isetyenziselwa ukwanelisa wena kuphela?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kusetyenziswe imali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ngenxa yozuko lukaThixo.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Singabantu bobukumkani bukaThixo. Ngoko ke, kuyimfuneko ukuba sincede abantu abasweleyo ngemali yethu.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ungumnini wabo bonke ubomi, nobutyebi bonke.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Yintoni eyenziwa sisityebi esisisidenge ngenxa yomphefumlo waso?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Wayenceda amahlwempu.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Wayenqula uThixo.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Washumayela ivangeli.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Waziqwebela ubutyebi obuninzi.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Waziqwebela ubutyebi obuninzi.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Uthe ke uThixo kuye, Msweli-kuqonda, ngobu busuku umphefumlo wakho uya kukhululwa kuwe;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Ukukhangela iigusha ezilahlekileyo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Ndithi kuni, kwangokunjalo kuya kubakho uvuyo emazulwini ngomoni eba mnye oguqukayo, kunamashumi asithoba anesithoba amalungisa, angaswele kuguquka.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 igusha yayishiywe yodwa, yahlulwe kwiigusha zabahlobo bayo.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Umalusi wazibala izimvu waza wafumanisa ukuba enye kwezilikhulu ilahlekile!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Umalusi washiya iigusha ezingama-99 waza waya kufuna elahlekileyo.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Inkwenkwezi yema phezu kwezitali zaseBhetelehem. IBhayibhile yayiprofetile ukuba uYesu wazalelwa eBhetelehem.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 umalusi wayifumana imvu elahlekileyo.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Umalusi weza ekhaya nezimvu ngovuyo waza wenza isidlo esikhulu.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Wagqiba uYesu ukuthetha, wathi.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Kanye njengokuba umalusi ethanda ukufumana imvu elahlekileyo.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uThixo uyakholiswa yinguquko yomoni omnye.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Umalusi kwakufuneka enze imibingelelo emininzi ukuze afumane imvu elahlekileyo.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wancama ubomi bakhe ukuze asisindise.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simbulele uYesu ngokusisindisa njengemvu elahlekileyo.</a:t>
            </a:r>
            <a:r xmlns:a="http://schemas.openxmlformats.org/drawingml/2006/main">
              <a:rPr lang="xh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</a:t>
            </a:r>
            <a:r xmlns:a="http://schemas.openxmlformats.org/drawingml/2006/main">
              <a:rPr lang="xh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nguye oyoliswayo kukuguquka kwethu esonweni.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Yintoni engenziwanga ngumalusi ngoxa wayekhangela imvu elahlekileyo?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Washiya iigusha ezingama-99 ukuze akhangele leyo ilahlekileyo.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Wakuvuyela ukufumana leyo ilahlekileyo.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Wathenga igusha entsha.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Ubizele abantu itheko.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Wathenga igusha entsha.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Ndithi kuni, kwangokunjalo kuya kubakho uvuyo emazulwini ngomoni eba mnye oguqukayo, kunamashumi asithoba anesithoba amalungisa, angaswele kuguquka.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Ibali lomSamariya olungileyo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Nguwuphi na kwaba bathathu, othi wena, waba ngummelwane walowo wagaxeleka ezihangeni?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Yaphendula ingcali yomthetho yathi, Ngulowo wamenzela inceba. Wathi ke uYesu kuyo, Hamba uye kwenjenjalo.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Ngoxa indoda ethile yayihamba yodwa, yadibana nabaphangi. Amhluba iingubo zakhe, ambetha, emka, emshiya engathi uza kufa.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Kwathi, wambona umbingeleli endleleni, wacezela phaya. Wenjenjalo nomLevi, naye.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Ngaphakathi kwizitali zaseBhetelehem kwakukho uMariya, uYosefu nosana olunguYesu, oweza emhlabeni njengokumkani.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Okwesithathu, kwenzeka ukuba umSamariya ambone. AmaSamariya yayingabantu abangathandwa ngamaYuda.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Kodwa, umSamariya wamsizela, ngoko wamphatha kakuhle waza wamnyamekela.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wathi: “Abantu bakaThixo, nangaliphi na ixesha, bamele babe ngummelwane olungileyo wokunceda abo basweleyo.”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Ababingeleli nabaLevi babebonakala besondele kuThixo, kodwa babengamthandi omnye umntu.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 mSamariya wayebonakala engasondelanga kuThixo, kodwa wayengummelwane olungileyo nowayekulungele ukuthanda abanye abantu.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Kwakhona sifanele sibe ngabo banceda abamelwane bethu abasweleyo ukuba sisondele kuThixo.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Thina singabo bafanelwe kukufa ngenxa yezono zethu, njengabaphangiweyo.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Kodwa nguYesu owasihlangulayo kobu bugxwayiba.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Wenza ntoni umbingeleli nomLevi xa babona indoda eyayiphangiwe?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Bamthandazela.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UYehova wawanyanga amanxeba 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Bamsa esibhedlele.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Bagqitha ngakuye kwelinye icala.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Bagqitha ngakuye kwelinye icala.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Nguwuphi na kwaba bathathu, othi wena, waba ngummelwane walowo wagaxeleka ezihangeni?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/>
              <a:t>Yaphendula ingcali yomthetho yathi, Ngulowo wamenzela inceba. Wathi ke uYesu kuyo, Hamba uye kwenjenjalo.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uMariya noMarta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4000"/>
              <a:t>Inye kuphela into efunekayo. uMariya ke unyule okona kulungileyo, kwaye akuyi kususwa kuye.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wamenywa endlwini kaMariya noMarta.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Oogqirha baseMpuma banikela kuYesu igolide, isiqhumiso, nemore ababeyilungiselele njengesipho. “Enkosi Yesu ngokuza kulo mhlaba!”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Ngoxa uMarta wayexakekile esebenza, uMariya wamphulaphula ngenyameko uYesu.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“Andikholelwa ukuba uMarry undivumele ndisebenze ndedwa xa ndixakeke kakhulu,” wacinga njalo uMartha.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Ekugqibeleni, uMarta wakhalaza kuYesu. "Yesu, ndicela umkhulule uMary, ndinomsebenzi omninzi ekumele ndiwenze ndedwa."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wathi: “Musa ukwenza into eninzi kakhulu.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UMarta wayecinga ukuba kwakungafanelekanga ukuba uMariya aphulaphule uYesu xa babesenza izinto ezininzi.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uYesu wabafundisa ukuba ukuphulaphula uYesu kwakuxabiseke ngaphezu kwayo nantoni 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Ixesha lokuphulaphula nokufunda iBhayibhile lelona xesha lixabisekileyo kuthi.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Asimele sincitshiswe ixesha lokuphulaphula nokufunda eBhayibhileni.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3200"/>
              <a:t>Ngubani uYesu?</a:t>
            </a:r>
            <a:r xmlns:a="http://schemas.openxmlformats.org/drawingml/2006/main">
              <a:rPr lang="x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uthanda abo balivayo ilizwi likaThixo.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Imibuzo yanamhlanje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Wenza ntoni uMariya ngoxa uMarta wayesebenza kakhulu?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Wathandaza.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Waphulaphula amazwi kaYesu.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Wayelele.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Wamnceda kakhulu uMarta.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xh" altLang="ko-KR" sz="2800">
                <a:solidFill>
                  <a:srgbClr val="ff0000"/>
                </a:solidFill>
              </a:rPr>
              <a:t>Waphulaphula amazwi kaYesu.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000"/>
              <a:t>ILizwi lanamhlanje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4000"/>
              <a:t>Inye kuphela into efunekayo. uMariya ke unyule okona kulungileyo, kwaye akuyi kususwa kuye.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Kwakukho intombi enyulu egama linguMariya eGalili, kwaSirayeli. Wayeganwe ngumfana ogama linguYosefu.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/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Oogqirha beza kunqula uYesu, uKumkani, kwanakude kwaSirayeli.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ungoyena kumkani wabantu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emhlabeni jikelele.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yinkosi yam nam.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siphile ubomi bokunqula nokulandela uYesu, osoloko enguKumkani.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ukufanele ukuba simnqule.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Yeyiphi angazange ayifumane uYesu njengesipho somhla wokuzalwa?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igolide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isiqhumiso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ikhompyutha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ikhompyutha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Zingenile endlwini, zambona umntwana enoMariya unina, zaqubuda, zaqubuda kuye. Bandula ke bavula ubuncwane babo baza bamnika izipho zegolide nezeziqhumiso nemore.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Hayi.</a:t>
            </a:r>
            <a:r xmlns:a="http://schemas.openxmlformats.org/drawingml/2006/main">
              <a:rPr lang="x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Usana OlunguYesu Lwabalekela eYiputa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Zithe zakubon' ukuba zimkile ke zona, naso isithunywa seNkosi sibonakala kuYosefu ephupheni. Vuka, umthabathe umntwana nonina, usabele eYiputa; hlala apho ndide ndikuxelele; kuba uHerode uza kumfuna umntwana lowo ukuze ambulale.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UHerode, ukumkani wakwaSirayeli, weva ngeZazi iindaba zokuzalwa kukaYesu, wenza iyelenqe lokubulala uYesu.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Noko ke, uThixo, owayelazi lonke iyelenqe likaHerode, wathi ephupheni iZazi mazimke kuHerode.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Kwakhona, umyeni kaMariya uYosefu weva ingelosi isithi ephupheni: “Balekela eYiputa. UHerode uza kumbulala uYesu.”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Esakuva oko, uYosefu wathabatha uMariya nosana olunguYesu waza wasaba kuHerode waya eYiputa.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Ngenye imini ingelosi yabonakala kuMariya. “Bholisa, wena ubabalweyo! INkosi inawe.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Ngelo xesha, uHerode, owayesazi ukuba ukhohliswe ziZazi, wakhupha umyalelo ombi wokuba kubulawe zonke iintsana zaseBhetelehem. UYesu kwafuneka ahlale eYiputa de uHerode afe.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Abalusi neZazi baqonda ukuba ungubani na uYesu.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Noko ke, ukumkani uHerode akazange amqonde uYesu. Ngaphezu koko, ngenxa yokubawa kwakhe, wenza izono ezikhohlakeleyo ukuze azame ukubulala uYesu.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Baninzi abantu ehlabathini abangafuni nokuva ngoYesu.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Sisono esinzulu kakhulu.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ngulowo ungenako ubuganga bokumisa ngamandla omntu.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Wabalekela phi uYesu kuHerode?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iYiphutha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eMelika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iYiphutha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Zithe zakubon' ukuba zimkile ke zona, naso isithunywa seNkosi sibonakala kuYosefu ephupheni. Vuka, umthabathe umntwana nonina, usabele eYiputa; hlala apho ndide ndikuxelele; kuba uHerode uza kumfuna umntwana lowo ukuze ambulale.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Inkwenkwe enguYesu etempileni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"Bekutheni na ukuze undifunele?" wabuza. Beningazi na ukuba ndimelwe kukuba sendlwini kaBawo?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NgePasika, xa uYesu wayeneminyaka eli-12 ubudala, yena nabazali bakhe beza etempileni eYerusalem.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Endleleni egodukayo evela etempileni eYerusalem, uYosefu noMariya abazange bamfumane uYesu.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UYosefu noMariya babuyela etempileni eYerusalem ukuya kufuna uYesu.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“UMariya, uya kuzala unyana uze umthiye igama elinguYesu.” Wayezoyika ezi ndaba.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Beningazi na ukuba bendisendlwini kabawo?” UYesu wayexubusha nabafundisi beBhayibhile etempileni yaye bonke bamangaliswa bubulumko bukaYesu.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Ukususela ngoko, inkwenkwe enguYesu iye yathanda ngakumbi uThixo nabantu njengoko ubulumko nokuphakama kwakhe zikhula.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Inkwenkwe enguYesu yayisazi kwasebuncinaneni ukuba inguNyana kaThixo. Kwaye uzilungiselele ngokunyanisekileyo ubomi njengoMsindisi.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Nangona siselula,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sikhumbule ngokucacileyo ukuba singabantwana bakaThixo.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Ngoko kufuneka sibonise uThixo nabantu ukuba siphila njengabantwana bakaThixo.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unguNyana kaThixo, kodwa wamisela umzekelo wokuthobeka nokuthobela abazali bokwenyama.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Wayephi uYesu owayelahlekile?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ngaphakathi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yangasese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kwibhotwe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ngaphakathi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itempile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endlwini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etempileni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"Bekutheni na ukuze undifunele?" wabuza. Beningazi na ukuba ndimelwe kukuba sendlwini kaBawo?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50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Ubhaptizo lukaYesu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izwi lodandulukayo entlango, lisithi, Yilungiseni indlela yeNkosi, yityenenezeni umendo.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 Weza ke uYohane, ebhaptiza entlango, evakalisa ubhaptizo lwenguquko, ukuze kuxolelwe izono.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 uYesu wayeneminyaka engamashumi amathathu ubudala, kwabonakala indoda engaqhelekanga entlango, imbethe iingubo zenkamela, isidla iinkumbi nobusi basendle.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Igama lakhe yayinguYohane umBhaptizi. Wabiza abantu ukuba baguquke kwaye babhaptizwe kuba uMsindisi wayeza kuza.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Kodwa, wasithobela isigidimi sikaThixo. “Mna ndisisicaka sikaNdikhoyo. makwenzeke kum njengoko uthethile.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'Ndilapha ukulungiselela umntu oza emva kwam!'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 umBhaptizi wayelungisa indlela kaYesu.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naye weza kubhaptizwa nguYohane umBhaptizi.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“Khangela! iMvana kaThixo, ethwala isuse isono sehlabathi. UYohane umBhaptizi wamazisa uYesu ngokuvakalayo.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 uYesu wayebhaptizwa nguYohane, kweza ilizwi liphuma emazulwini linoMoya oyiNgcwele lisihla phezu kwakhe njengehobe lisithi: “Wena unguNyana wam, endimthandayo; ndikholisiwe nguwe.”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UYohane uMbhaptizi akazange aziphakamise.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Wanikela ubomi bakhe ekwaziseni uYesu ngokupheleleyo.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Ndiphilela bani?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NjengoYohane umBhaptizi, kufuneka siphile ubomi obumphakamisayo namazisa uYesu endaweni yokuqhayisa nokundiphakamisa.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kuphela konyana kaThixo.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Kwehla ntoni ezulwini xa uYesu wayebhaptizwa??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unomyayi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UMoya oyiNgcwele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inciniba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ungqatyana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UMoya oyiNgcwele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izwi lodandulukayo entlango, lisithi, Yilungiseni indlela yeNkosi, yityenenezeni umendo.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 Weza ke uYohane, ebhaptiza entlango, evakalisa ubhaptizo lwenguquko, ukuze kuxolelwe izono.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Phawula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UYesu walingwa nguSathana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uYesu kuye, Suka kum, Sathana; kuba kubhaliwe kwathiwa, Uze uqubude eNkosini uThixo wakho, ukhonze yona yodwa.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Emva kokuba uYesu ezilile ukutya waza wathandaza iintsuku ezingamashumi amane, uSathana wabonakala emlinga uYesu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xh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Ngoko, nangona wayeyintombi enyulu, wamitha. Igama lalo mntwana nguYesu. UnguNyana kaThixo oya kusindisa bonke abantu ezonweni zabo kwixesha elizayo.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"Ingaba ulambile? Yenza ikeyiki yerayisi ngeli litye uze uyitye!” USathana wenza uvavanyo lokuqala. Kodwa uYesu waloyisa uvavanyo ngelizwi likaThixo.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“Khawutsibe ke uphume apha! Ukuba unguye uNyana kaThixo, anisayi kufa. USathana wamlinga uYesu okwesibini phezu kwetempile.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Ngelo xesha, wathabatha uYesu wamsa entabeni ephakame kakhulu, wambonisa uYesu bonke ubukumkani behlabathi, wathi, Ukuba uthe waqubuda kum, ndokunika konke oku. Kodwa uYesu walugatya uvavanyo lwesithathu ngeLizwi likaThixo.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Ekugqibeleni, uYesu wazoyisa zonke izilingo zikaSathana. UThixo wakholiswa nguYesu owazoyisa zonke izilingo.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wayenguNyana kaThixo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njengathi, wahendwa nguSathana.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ngeLizwi likaThixo, uYesu wamoyisa isihendo sikaSathana.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USathana usasilinga.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Noko ke, njengoYesu, sinokuloyisa isihendo sikaSathana ngelizwi likaThixo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ungumncedi wethu wokoyisa izilingo esijamelana nazo. Yaye nguye oziqondayo zonke iingxaki esijamelana nazo aze asincede sizoyise.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Zingaphi izilingo uSathana awamlinga ngazo uYesu?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enye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ezimbini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ezintathu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ezine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ezintathu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Wathi uYesu kuye, Suka kum, Sathana; kuba kubhaliwe kwathiwa, Uze uqubude eNkosini uThixo wakho, ukhonze yona yodwa.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UMateyu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Amanzi</a:t>
            </a:r>
            <a:r xmlns:a="http://schemas.openxmlformats.org/drawingml/2006/main">
              <a:rPr lang="xh" altLang="en-US" sz="4400"/>
              <a:t> </a:t>
            </a:r>
            <a:r xmlns:a="http://schemas.openxmlformats.org/drawingml/2006/main">
              <a:rPr lang="xh" altLang="ko-KR" sz="4400"/>
              <a:t>Ijike yaba yiWayini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Lo mqondiso wakhe wokuqala wawenza uYesu eKana yelaseGalili. Ngaloo ndlela walubonakalisa uzuko lwakhe, yaye abafundi bakhe bakholwa kuye.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UMariya wayesoyika ukuba nonyana nangona wayengatshatanga.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Nangona kunjalo, wamkela kwaye walithobela ilizwi likaThixo ngokholo.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Sisenokoyika xa sikholelwa kwaye sithobela iLizwi likaThixo. Kodwa njengesivumo sikaMariya, simele sivume ukuba “Ngamana makube kum njengoko uthethileyo.”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Kwabakho umtshato eKana yelaseGalili. UYesu nabafundi bakhe babemenyiwe nabo kuloo mtshato.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 kwakukho ingxaki. Iwayini yayiphelile. Ngaphandle kwewayini, akunakuba netheko.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 wayalela abakhonzi ababesendlwini ukuba bagalele amanzi engqayini. Izicaka zenjenjalo.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Emva koko, amanzi asengqayini athatyathwa ukuba anambitha. Amanzi engqayini ajikwa aba yiwayini enencasa kakhulu.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Iindwendwe zangcamla iwayini kwaye zamangaliswa. Banikwa iwayini enencasa ngakumbi kunesihlandlo sokuqala, yaye ngenxa yommangaliso kaYesu, esi sidlo sasinokuba mnandi ngakumbi.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 sanamhlanje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Ngexesha likaYesu, iwayini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yayiyimfuneko ngokupheleleyo emthendelekweni.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UYesu wenza amanzi aba yiwayini waza walungiselela umthendeleko.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Kuthi, uYesu ungoyena ubalulekileyo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njengewayini kwisidlo.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Kufuneka sikhumbule ubabalo lukaYesu owazinikela kuthi.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I-WHO</a:t>
            </a:r>
            <a:r xmlns:a="http://schemas.openxmlformats.org/drawingml/2006/main">
              <a:rPr altLang="en-US" lang="xh" sz="3200"/>
              <a:t> </a:t>
            </a:r>
            <a:r xmlns:a="http://schemas.openxmlformats.org/drawingml/2006/main">
              <a:rPr altLang="ko-KR" lang="xh" sz="3200"/>
              <a:t>yi</a:t>
            </a:r>
            <a:r xmlns:a="http://schemas.openxmlformats.org/drawingml/2006/main">
              <a:rPr altLang="en-US" lang="xh" sz="3200"/>
              <a:t> </a:t>
            </a:r>
            <a:r xmlns:a="http://schemas.openxmlformats.org/drawingml/2006/main">
              <a:rPr altLang="ko-KR" lang="xh" sz="3200"/>
              <a:t>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uluvuyo lwethu, njengewayini yesidlo.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wawajika aba yintoni amanzi?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ubisi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ijusi yeorenji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isonka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iwayini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iwayini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Lo mqondiso wakhe wokuqala wawenza uYesu eKana yelaseGalili. Ngaloo ndlela walubonakalisa uzuko lwakhe, yaye abafundi bakhe bakholwa kuye.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ILizwi likaThixo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xh" altLang="ko-KR" sz="4400"/>
              <a:t>UNikodemo weza kuYesu ebusuku.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xh" sz="3200">
                <a:solidFill>
                  <a:srgbClr val="FF0000"/>
                </a:solidFill>
              </a:rPr>
              <a:t>Ngubani uYesu?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 weza emhlabeni njengoMsindisi wethu.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Waphendula uYesu wathi, Inene, inene, ndithi kuni, Akukho namnye unako ukungena ebukumkanini bukaThixo, ukuba akathanga azalwe ngamanzi nanguMoya.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Kwaye kukho ke indoda egama linguNikodimo, engumfundisi wakwaSirayeli.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weza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ukuya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UYesu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ukuya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buza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busuku.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“Ndingathini ukungena ebukumkanini bukaThixo?”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"Ukuba awuzalwanga ngokutsha, awunakungena ebukumkanini bukaThixo." Waphendula uYesu.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Wayengaqondi ukuba kufuneka azalwe ngokutsha. Ndiya kubuyela esizalweni sikama ndize ndiphume kwakhona?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“Umoya, kungekhona umzimba, umele uzalwe kwakhona. “Umntu unokuzalwa ngokutsha ngamanzi nangoMoya oyiNgcwele.” Waphendula uYesu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x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“Ufanele ukholwe kum uze usindiswe. UYesu waxelela uNikodemo imfihlelo yokuzalwa ngokutsha.</a:t>
            </a:r>
            <a:r xmlns:a="http://schemas.openxmlformats.org/drawingml/2006/main">
              <a:rPr lang="x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Yanamhlanje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Isifundo</a:t>
            </a:r>
            <a:r xmlns:a="http://schemas.openxmlformats.org/drawingml/2006/main">
              <a:rPr altLang="en-US" lang="xh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Ukuba uyakholwa kuYesu,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umphefumlo wakho uya kuzalwa ngokutsha.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Abo bakholwayo kuYesu bazalwa ngokutsha kwaye uya kuba</a:t>
            </a:r>
            <a:r xmlns:a="http://schemas.openxmlformats.org/drawingml/2006/main">
              <a:rPr altLang="en-US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ukuthiya isono nokuthanda uThixo.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Ngaba uzelwe ngokutsha?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Siyakholwa kuYesu kwaye sizalwa ngokutsha. Ngoko ke, simele sikhumbule ukuba singabantu abahlukileyo ehlabathini.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3200"/>
              <a:t>Ngubani uYesu?</a:t>
            </a:r>
            <a:r xmlns:a="http://schemas.openxmlformats.org/drawingml/2006/main">
              <a:rPr altLang="en-US" lang="x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rgbClr val="0070c0"/>
                </a:solidFill>
              </a:rPr>
              <a:t>UYesu yena..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UYesu</a:t>
            </a:r>
            <a:r xmlns:a="http://schemas.openxmlformats.org/drawingml/2006/main">
              <a:rPr altLang="en-US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nguye owenza abo bakholwayo kuye babe ngamalungisa bazalwe ngokutsha.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Imibuzo yanamhlanje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Yintoni esenza sizalwe ngokutsha?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ngamanzi nangoMoya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ngeoli kunye nomlilo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ngeenyembezi neengoma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ngomthandazo kunye nonqulo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x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xh" sz="2800">
                <a:solidFill>
                  <a:srgbClr val="ff0000"/>
                </a:solidFill>
              </a:rPr>
              <a:t>ngamanzi nangoMoya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xh" sz="4000">
                <a:solidFill>
                  <a:srgbClr val="ff0000"/>
                </a:solidFill>
              </a:rPr>
              <a:t>ILizwi lanamhlanje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x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Waphendula uYesu wathi, Inene, inene, ndithi kuni, Akukho namnye unako ukungena ebukumkanini bukaThixo, ukuba akathanga azalwe ngamanzi nanguMoya.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UYohane</a:t>
            </a:r>
            <a:r xmlns:a="http://schemas.openxmlformats.org/drawingml/2006/main">
              <a:rPr altLang="en-US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x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